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56" r:id="rId2"/>
  </p:sldIdLst>
  <p:sldSz cx="7556500" cy="10691813"/>
  <p:notesSz cx="6797675" cy="9928225"/>
  <p:defaultTextStyle>
    <a:defPPr>
      <a:defRPr lang="en-US"/>
    </a:defPPr>
    <a:lvl1pPr marL="0" algn="l" defTabSz="457171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1pPr>
    <a:lvl2pPr marL="457171" algn="l" defTabSz="457171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2pPr>
    <a:lvl3pPr marL="914342" algn="l" defTabSz="457171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3pPr>
    <a:lvl4pPr marL="1371514" algn="l" defTabSz="457171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4pPr>
    <a:lvl5pPr marL="1828686" algn="l" defTabSz="457171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5pPr>
    <a:lvl6pPr marL="2285857" algn="l" defTabSz="457171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6pPr>
    <a:lvl7pPr marL="2743028" algn="l" defTabSz="457171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7pPr>
    <a:lvl8pPr marL="3200200" algn="l" defTabSz="457171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8pPr>
    <a:lvl9pPr marL="3657372" algn="l" defTabSz="457171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ott 2404" initials="S2" lastIdx="1" clrIdx="0">
    <p:extLst>
      <p:ext uri="{19B8F6BF-5375-455C-9EA6-DF929625EA0E}">
        <p15:presenceInfo xmlns:p15="http://schemas.microsoft.com/office/powerpoint/2012/main" userId="Schott 2404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2" d="100"/>
          <a:sy n="82" d="100"/>
        </p:scale>
        <p:origin x="28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handoutMaster" Target="handoutMasters/handout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57546F-E5FE-4432-9E06-8D2F4218ACF5}" type="datetimeFigureOut">
              <a:rPr lang="de-DE" smtClean="0"/>
              <a:t>07.07.2023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975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975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192440-C6FD-499D-A5F3-E9B2056E1B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04647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738" y="1749796"/>
            <a:ext cx="6423026" cy="3722333"/>
          </a:xfrm>
        </p:spPr>
        <p:txBody>
          <a:bodyPr anchor="b"/>
          <a:lstStyle>
            <a:lvl1pPr algn="ctr">
              <a:defRPr sz="4957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565" y="5615680"/>
            <a:ext cx="5667376" cy="2581378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31" indent="0" algn="ctr">
              <a:buNone/>
              <a:defRPr sz="1652"/>
            </a:lvl2pPr>
            <a:lvl3pPr marL="755660" indent="0" algn="ctr">
              <a:buNone/>
              <a:defRPr sz="1487"/>
            </a:lvl3pPr>
            <a:lvl4pPr marL="1133491" indent="0" algn="ctr">
              <a:buNone/>
              <a:defRPr sz="1320"/>
            </a:lvl4pPr>
            <a:lvl5pPr marL="1511320" indent="0" algn="ctr">
              <a:buNone/>
              <a:defRPr sz="1320"/>
            </a:lvl5pPr>
            <a:lvl6pPr marL="1889151" indent="0" algn="ctr">
              <a:buNone/>
              <a:defRPr sz="1320"/>
            </a:lvl6pPr>
            <a:lvl7pPr marL="2266981" indent="0" algn="ctr">
              <a:buNone/>
              <a:defRPr sz="1320"/>
            </a:lvl7pPr>
            <a:lvl8pPr marL="2644812" indent="0" algn="ctr">
              <a:buNone/>
              <a:defRPr sz="1320"/>
            </a:lvl8pPr>
            <a:lvl9pPr marL="3022643" indent="0" algn="ctr">
              <a:buNone/>
              <a:defRPr sz="132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9B801-3F0B-4C41-8DEA-5DEBA52AB458}" type="datetimeFigureOut">
              <a:rPr lang="de-DE" smtClean="0"/>
              <a:t>07.07.2023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EDE35-A6CB-4920-A0E2-6BCF5C5683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0043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9B801-3F0B-4C41-8DEA-5DEBA52AB458}" type="datetimeFigureOut">
              <a:rPr lang="de-DE" smtClean="0"/>
              <a:t>07.07.2023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EDE35-A6CB-4920-A0E2-6BCF5C5683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2922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7621" y="569242"/>
            <a:ext cx="1629370" cy="906081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512" y="569242"/>
            <a:ext cx="4793655" cy="906081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9B801-3F0B-4C41-8DEA-5DEBA52AB458}" type="datetimeFigureOut">
              <a:rPr lang="de-DE" smtClean="0"/>
              <a:t>07.07.2023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EDE35-A6CB-4920-A0E2-6BCF5C5683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72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9B801-3F0B-4C41-8DEA-5DEBA52AB458}" type="datetimeFigureOut">
              <a:rPr lang="de-DE" smtClean="0"/>
              <a:t>07.07.2023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EDE35-A6CB-4920-A0E2-6BCF5C5683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6522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576" y="2665534"/>
            <a:ext cx="6517481" cy="4447496"/>
          </a:xfrm>
        </p:spPr>
        <p:txBody>
          <a:bodyPr anchor="b"/>
          <a:lstStyle>
            <a:lvl1pPr>
              <a:defRPr sz="4957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576" y="7155105"/>
            <a:ext cx="6517481" cy="233883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7831" indent="0">
              <a:buNone/>
              <a:defRPr sz="1652">
                <a:solidFill>
                  <a:schemeClr val="tx1">
                    <a:tint val="75000"/>
                  </a:schemeClr>
                </a:solidFill>
              </a:defRPr>
            </a:lvl2pPr>
            <a:lvl3pPr marL="755660" indent="0">
              <a:buNone/>
              <a:defRPr sz="1487">
                <a:solidFill>
                  <a:schemeClr val="tx1">
                    <a:tint val="75000"/>
                  </a:schemeClr>
                </a:solidFill>
              </a:defRPr>
            </a:lvl3pPr>
            <a:lvl4pPr marL="1133491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4pPr>
            <a:lvl5pPr marL="151132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5pPr>
            <a:lvl6pPr marL="1889151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6pPr>
            <a:lvl7pPr marL="2266981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7pPr>
            <a:lvl8pPr marL="2644812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8pPr>
            <a:lvl9pPr marL="3022643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9B801-3F0B-4C41-8DEA-5DEBA52AB458}" type="datetimeFigureOut">
              <a:rPr lang="de-DE" smtClean="0"/>
              <a:t>07.07.2023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EDE35-A6CB-4920-A0E2-6BCF5C5683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8263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511" y="2846200"/>
            <a:ext cx="3211513" cy="6783857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5480" y="2846200"/>
            <a:ext cx="3211513" cy="6783857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9B801-3F0B-4C41-8DEA-5DEBA52AB458}" type="datetimeFigureOut">
              <a:rPr lang="de-DE" smtClean="0"/>
              <a:t>07.07.2023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EDE35-A6CB-4920-A0E2-6BCF5C5683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4005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495" y="569243"/>
            <a:ext cx="6517481" cy="2066591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497" y="2620981"/>
            <a:ext cx="3196754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31" indent="0">
              <a:buNone/>
              <a:defRPr sz="1652" b="1"/>
            </a:lvl2pPr>
            <a:lvl3pPr marL="755660" indent="0">
              <a:buNone/>
              <a:defRPr sz="1487" b="1"/>
            </a:lvl3pPr>
            <a:lvl4pPr marL="1133491" indent="0">
              <a:buNone/>
              <a:defRPr sz="1320" b="1"/>
            </a:lvl4pPr>
            <a:lvl5pPr marL="1511320" indent="0">
              <a:buNone/>
              <a:defRPr sz="1320" b="1"/>
            </a:lvl5pPr>
            <a:lvl6pPr marL="1889151" indent="0">
              <a:buNone/>
              <a:defRPr sz="1320" b="1"/>
            </a:lvl6pPr>
            <a:lvl7pPr marL="2266981" indent="0">
              <a:buNone/>
              <a:defRPr sz="1320" b="1"/>
            </a:lvl7pPr>
            <a:lvl8pPr marL="2644812" indent="0">
              <a:buNone/>
              <a:defRPr sz="1320" b="1"/>
            </a:lvl8pPr>
            <a:lvl9pPr marL="3022643" indent="0">
              <a:buNone/>
              <a:defRPr sz="132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497" y="3905486"/>
            <a:ext cx="3196754" cy="5744374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5480" y="2620981"/>
            <a:ext cx="3212497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31" indent="0">
              <a:buNone/>
              <a:defRPr sz="1652" b="1"/>
            </a:lvl2pPr>
            <a:lvl3pPr marL="755660" indent="0">
              <a:buNone/>
              <a:defRPr sz="1487" b="1"/>
            </a:lvl3pPr>
            <a:lvl4pPr marL="1133491" indent="0">
              <a:buNone/>
              <a:defRPr sz="1320" b="1"/>
            </a:lvl4pPr>
            <a:lvl5pPr marL="1511320" indent="0">
              <a:buNone/>
              <a:defRPr sz="1320" b="1"/>
            </a:lvl5pPr>
            <a:lvl6pPr marL="1889151" indent="0">
              <a:buNone/>
              <a:defRPr sz="1320" b="1"/>
            </a:lvl6pPr>
            <a:lvl7pPr marL="2266981" indent="0">
              <a:buNone/>
              <a:defRPr sz="1320" b="1"/>
            </a:lvl7pPr>
            <a:lvl8pPr marL="2644812" indent="0">
              <a:buNone/>
              <a:defRPr sz="1320" b="1"/>
            </a:lvl8pPr>
            <a:lvl9pPr marL="3022643" indent="0">
              <a:buNone/>
              <a:defRPr sz="132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5480" y="3905486"/>
            <a:ext cx="3212497" cy="5744374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9B801-3F0B-4C41-8DEA-5DEBA52AB458}" type="datetimeFigureOut">
              <a:rPr lang="de-DE" smtClean="0"/>
              <a:t>07.07.2023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EDE35-A6CB-4920-A0E2-6BCF5C5683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0723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9B801-3F0B-4C41-8DEA-5DEBA52AB458}" type="datetimeFigureOut">
              <a:rPr lang="de-DE" smtClean="0"/>
              <a:t>07.07.2023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EDE35-A6CB-4920-A0E2-6BCF5C5683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3893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9B801-3F0B-4C41-8DEA-5DEBA52AB458}" type="datetimeFigureOut">
              <a:rPr lang="de-DE" smtClean="0"/>
              <a:t>07.07.2023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EDE35-A6CB-4920-A0E2-6BCF5C5683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1163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494" y="712789"/>
            <a:ext cx="2437168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2497" y="1539427"/>
            <a:ext cx="3825478" cy="7598118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2"/>
            </a:lvl4pPr>
            <a:lvl5pPr>
              <a:defRPr sz="1652"/>
            </a:lvl5pPr>
            <a:lvl6pPr>
              <a:defRPr sz="1652"/>
            </a:lvl6pPr>
            <a:lvl7pPr>
              <a:defRPr sz="1652"/>
            </a:lvl7pPr>
            <a:lvl8pPr>
              <a:defRPr sz="1652"/>
            </a:lvl8pPr>
            <a:lvl9pPr>
              <a:defRPr sz="1652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494" y="3207545"/>
            <a:ext cx="2437168" cy="5942372"/>
          </a:xfrm>
        </p:spPr>
        <p:txBody>
          <a:bodyPr/>
          <a:lstStyle>
            <a:lvl1pPr marL="0" indent="0">
              <a:buNone/>
              <a:defRPr sz="1320"/>
            </a:lvl1pPr>
            <a:lvl2pPr marL="377831" indent="0">
              <a:buNone/>
              <a:defRPr sz="1157"/>
            </a:lvl2pPr>
            <a:lvl3pPr marL="755660" indent="0">
              <a:buNone/>
              <a:defRPr sz="992"/>
            </a:lvl3pPr>
            <a:lvl4pPr marL="1133491" indent="0">
              <a:buNone/>
              <a:defRPr sz="825"/>
            </a:lvl4pPr>
            <a:lvl5pPr marL="1511320" indent="0">
              <a:buNone/>
              <a:defRPr sz="825"/>
            </a:lvl5pPr>
            <a:lvl6pPr marL="1889151" indent="0">
              <a:buNone/>
              <a:defRPr sz="825"/>
            </a:lvl6pPr>
            <a:lvl7pPr marL="2266981" indent="0">
              <a:buNone/>
              <a:defRPr sz="825"/>
            </a:lvl7pPr>
            <a:lvl8pPr marL="2644812" indent="0">
              <a:buNone/>
              <a:defRPr sz="825"/>
            </a:lvl8pPr>
            <a:lvl9pPr marL="3022643" indent="0">
              <a:buNone/>
              <a:defRPr sz="825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9B801-3F0B-4C41-8DEA-5DEBA52AB458}" type="datetimeFigureOut">
              <a:rPr lang="de-DE" smtClean="0"/>
              <a:t>07.07.2023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EDE35-A6CB-4920-A0E2-6BCF5C5683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5776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494" y="712789"/>
            <a:ext cx="2437168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2497" y="1539427"/>
            <a:ext cx="3825478" cy="7598118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831" indent="0">
              <a:buNone/>
              <a:defRPr sz="2315"/>
            </a:lvl2pPr>
            <a:lvl3pPr marL="755660" indent="0">
              <a:buNone/>
              <a:defRPr sz="1985"/>
            </a:lvl3pPr>
            <a:lvl4pPr marL="1133491" indent="0">
              <a:buNone/>
              <a:defRPr sz="1652"/>
            </a:lvl4pPr>
            <a:lvl5pPr marL="1511320" indent="0">
              <a:buNone/>
              <a:defRPr sz="1652"/>
            </a:lvl5pPr>
            <a:lvl6pPr marL="1889151" indent="0">
              <a:buNone/>
              <a:defRPr sz="1652"/>
            </a:lvl6pPr>
            <a:lvl7pPr marL="2266981" indent="0">
              <a:buNone/>
              <a:defRPr sz="1652"/>
            </a:lvl7pPr>
            <a:lvl8pPr marL="2644812" indent="0">
              <a:buNone/>
              <a:defRPr sz="1652"/>
            </a:lvl8pPr>
            <a:lvl9pPr marL="3022643" indent="0">
              <a:buNone/>
              <a:defRPr sz="1652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494" y="3207545"/>
            <a:ext cx="2437168" cy="5942372"/>
          </a:xfrm>
        </p:spPr>
        <p:txBody>
          <a:bodyPr/>
          <a:lstStyle>
            <a:lvl1pPr marL="0" indent="0">
              <a:buNone/>
              <a:defRPr sz="1320"/>
            </a:lvl1pPr>
            <a:lvl2pPr marL="377831" indent="0">
              <a:buNone/>
              <a:defRPr sz="1157"/>
            </a:lvl2pPr>
            <a:lvl3pPr marL="755660" indent="0">
              <a:buNone/>
              <a:defRPr sz="992"/>
            </a:lvl3pPr>
            <a:lvl4pPr marL="1133491" indent="0">
              <a:buNone/>
              <a:defRPr sz="825"/>
            </a:lvl4pPr>
            <a:lvl5pPr marL="1511320" indent="0">
              <a:buNone/>
              <a:defRPr sz="825"/>
            </a:lvl5pPr>
            <a:lvl6pPr marL="1889151" indent="0">
              <a:buNone/>
              <a:defRPr sz="825"/>
            </a:lvl6pPr>
            <a:lvl7pPr marL="2266981" indent="0">
              <a:buNone/>
              <a:defRPr sz="825"/>
            </a:lvl7pPr>
            <a:lvl8pPr marL="2644812" indent="0">
              <a:buNone/>
              <a:defRPr sz="825"/>
            </a:lvl8pPr>
            <a:lvl9pPr marL="3022643" indent="0">
              <a:buNone/>
              <a:defRPr sz="825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9B801-3F0B-4C41-8DEA-5DEBA52AB458}" type="datetimeFigureOut">
              <a:rPr lang="de-DE" smtClean="0"/>
              <a:t>07.07.2023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EDE35-A6CB-4920-A0E2-6BCF5C5683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3706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511" y="569243"/>
            <a:ext cx="6517481" cy="20665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511" y="2846200"/>
            <a:ext cx="6517481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509" y="9909730"/>
            <a:ext cx="170021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9B801-3F0B-4C41-8DEA-5DEBA52AB458}" type="datetimeFigureOut">
              <a:rPr lang="de-DE" smtClean="0"/>
              <a:t>07.07.2023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093" y="9909730"/>
            <a:ext cx="2550318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6779" y="9909730"/>
            <a:ext cx="170021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EDE35-A6CB-4920-A0E2-6BCF5C56836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8276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660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15" indent="-188915" algn="l" defTabSz="755660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746" indent="-188915" algn="l" defTabSz="75566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4575" indent="-188915" algn="l" defTabSz="75566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2" kern="1200">
          <a:solidFill>
            <a:schemeClr val="tx1"/>
          </a:solidFill>
          <a:latin typeface="+mn-lt"/>
          <a:ea typeface="+mn-ea"/>
          <a:cs typeface="+mn-cs"/>
        </a:defRPr>
      </a:lvl3pPr>
      <a:lvl4pPr marL="1322406" indent="-188915" algn="l" defTabSz="75566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7" kern="1200">
          <a:solidFill>
            <a:schemeClr val="tx1"/>
          </a:solidFill>
          <a:latin typeface="+mn-lt"/>
          <a:ea typeface="+mn-ea"/>
          <a:cs typeface="+mn-cs"/>
        </a:defRPr>
      </a:lvl4pPr>
      <a:lvl5pPr marL="1700237" indent="-188915" algn="l" defTabSz="75566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7" kern="1200">
          <a:solidFill>
            <a:schemeClr val="tx1"/>
          </a:solidFill>
          <a:latin typeface="+mn-lt"/>
          <a:ea typeface="+mn-ea"/>
          <a:cs typeface="+mn-cs"/>
        </a:defRPr>
      </a:lvl5pPr>
      <a:lvl6pPr marL="2078066" indent="-188915" algn="l" defTabSz="75566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7" kern="1200">
          <a:solidFill>
            <a:schemeClr val="tx1"/>
          </a:solidFill>
          <a:latin typeface="+mn-lt"/>
          <a:ea typeface="+mn-ea"/>
          <a:cs typeface="+mn-cs"/>
        </a:defRPr>
      </a:lvl6pPr>
      <a:lvl7pPr marL="2455897" indent="-188915" algn="l" defTabSz="75566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7" kern="1200">
          <a:solidFill>
            <a:schemeClr val="tx1"/>
          </a:solidFill>
          <a:latin typeface="+mn-lt"/>
          <a:ea typeface="+mn-ea"/>
          <a:cs typeface="+mn-cs"/>
        </a:defRPr>
      </a:lvl7pPr>
      <a:lvl8pPr marL="2833726" indent="-188915" algn="l" defTabSz="75566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7" kern="1200">
          <a:solidFill>
            <a:schemeClr val="tx1"/>
          </a:solidFill>
          <a:latin typeface="+mn-lt"/>
          <a:ea typeface="+mn-ea"/>
          <a:cs typeface="+mn-cs"/>
        </a:defRPr>
      </a:lvl8pPr>
      <a:lvl9pPr marL="3211557" indent="-188915" algn="l" defTabSz="75566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660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1pPr>
      <a:lvl2pPr marL="377831" algn="l" defTabSz="755660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2pPr>
      <a:lvl3pPr marL="755660" algn="l" defTabSz="755660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3pPr>
      <a:lvl4pPr marL="1133491" algn="l" defTabSz="755660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4pPr>
      <a:lvl5pPr marL="1511320" algn="l" defTabSz="755660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5pPr>
      <a:lvl6pPr marL="1889151" algn="l" defTabSz="755660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6pPr>
      <a:lvl7pPr marL="2266981" algn="l" defTabSz="755660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7pPr>
      <a:lvl8pPr marL="2644812" algn="l" defTabSz="755660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8pPr>
      <a:lvl9pPr marL="3022643" algn="l" defTabSz="755660" rtl="0" eaLnBrk="1" latinLnBrk="0" hangingPunct="1">
        <a:defRPr sz="148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22241" y="1749797"/>
            <a:ext cx="5112022" cy="951218"/>
          </a:xfrm>
        </p:spPr>
        <p:txBody>
          <a:bodyPr/>
          <a:lstStyle/>
          <a:p>
            <a:r>
              <a:rPr lang="de-DE" dirty="0" smtClean="0"/>
              <a:t>F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8954" y="3624469"/>
            <a:ext cx="7315199" cy="6961469"/>
          </a:xfrm>
        </p:spPr>
        <p:txBody>
          <a:bodyPr>
            <a:normAutofit fontScale="25000" lnSpcReduction="20000"/>
          </a:bodyPr>
          <a:lstStyle/>
          <a:p>
            <a:r>
              <a:rPr lang="de-DE" sz="14798" b="1" dirty="0" smtClean="0">
                <a:latin typeface="Berlin Sans FB" panose="020E0602020502020306" pitchFamily="34" charset="0"/>
              </a:rPr>
              <a:t>Fest </a:t>
            </a:r>
            <a:r>
              <a:rPr lang="de-DE" sz="14798" b="1" dirty="0">
                <a:latin typeface="Berlin Sans FB" panose="020E0602020502020306" pitchFamily="34" charset="0"/>
              </a:rPr>
              <a:t>der </a:t>
            </a:r>
            <a:r>
              <a:rPr lang="de-DE" sz="14798" b="1" dirty="0" smtClean="0">
                <a:latin typeface="Berlin Sans FB" panose="020E0602020502020306" pitchFamily="34" charset="0"/>
              </a:rPr>
              <a:t>Generationen</a:t>
            </a:r>
            <a:endParaRPr lang="de-DE" sz="14798" b="1" dirty="0">
              <a:latin typeface="Berlin Sans FB" panose="020E0602020502020306" pitchFamily="34" charset="0"/>
            </a:endParaRPr>
          </a:p>
          <a:p>
            <a:endParaRPr lang="de-DE" sz="3553" b="1" dirty="0"/>
          </a:p>
          <a:p>
            <a:r>
              <a:rPr lang="de-DE" sz="15787" b="1" dirty="0">
                <a:latin typeface="Berlin Sans FB" panose="020E0602020502020306" pitchFamily="34" charset="0"/>
              </a:rPr>
              <a:t>09.09.2023</a:t>
            </a:r>
            <a:endParaRPr lang="de-DE" sz="15787" dirty="0">
              <a:latin typeface="Berlin Sans FB" panose="020E0602020502020306" pitchFamily="34" charset="0"/>
            </a:endParaRPr>
          </a:p>
          <a:p>
            <a:endParaRPr lang="de-DE" dirty="0"/>
          </a:p>
          <a:p>
            <a:r>
              <a:rPr lang="de-DE" sz="12800" dirty="0">
                <a:latin typeface="Berlin Sans FB Demi" panose="020E0802020502020306" pitchFamily="34" charset="0"/>
              </a:rPr>
              <a:t>11:00 Uhr - </a:t>
            </a:r>
            <a:r>
              <a:rPr lang="de-DE" sz="12800" dirty="0" smtClean="0">
                <a:latin typeface="Berlin Sans FB Demi" panose="020E0802020502020306" pitchFamily="34" charset="0"/>
              </a:rPr>
              <a:t>18:00 </a:t>
            </a:r>
            <a:r>
              <a:rPr lang="de-DE" sz="12800" dirty="0">
                <a:latin typeface="Berlin Sans FB Demi" panose="020E0802020502020306" pitchFamily="34" charset="0"/>
              </a:rPr>
              <a:t>Uhr </a:t>
            </a:r>
          </a:p>
          <a:p>
            <a:r>
              <a:rPr lang="de-DE" b="1" dirty="0"/>
              <a:t> </a:t>
            </a:r>
            <a:endParaRPr lang="de-DE" dirty="0"/>
          </a:p>
          <a:p>
            <a:r>
              <a:rPr lang="de-DE" sz="3158" b="1" dirty="0"/>
              <a:t> </a:t>
            </a:r>
            <a:endParaRPr lang="de-DE" sz="3158" dirty="0"/>
          </a:p>
          <a:p>
            <a:r>
              <a:rPr lang="de-DE" sz="10400" b="1" dirty="0" smtClean="0"/>
              <a:t>Hüpfburg</a:t>
            </a:r>
          </a:p>
          <a:p>
            <a:r>
              <a:rPr lang="de-DE" sz="10400" b="1" dirty="0" smtClean="0"/>
              <a:t>Kinderschminken</a:t>
            </a:r>
          </a:p>
          <a:p>
            <a:r>
              <a:rPr lang="de-DE" sz="10400" b="1" dirty="0" smtClean="0"/>
              <a:t>Bingo-Turnier</a:t>
            </a:r>
            <a:endParaRPr lang="de-DE" sz="10400" b="1" dirty="0" smtClean="0"/>
          </a:p>
          <a:p>
            <a:r>
              <a:rPr lang="de-DE" sz="10400" b="1" dirty="0" smtClean="0"/>
              <a:t>Tierischer Besuch</a:t>
            </a:r>
          </a:p>
          <a:p>
            <a:r>
              <a:rPr lang="de-DE" sz="10400" b="1" dirty="0" smtClean="0"/>
              <a:t>Musik</a:t>
            </a:r>
          </a:p>
          <a:p>
            <a:r>
              <a:rPr lang="de-DE" sz="10400" b="1" dirty="0" smtClean="0"/>
              <a:t>Deftiges vom Grill</a:t>
            </a:r>
          </a:p>
          <a:p>
            <a:r>
              <a:rPr lang="de-DE" sz="10400" b="1" dirty="0" smtClean="0"/>
              <a:t>Eis</a:t>
            </a:r>
          </a:p>
          <a:p>
            <a:r>
              <a:rPr lang="de-DE" sz="10400" b="1" dirty="0" smtClean="0"/>
              <a:t>Hausführungen </a:t>
            </a:r>
          </a:p>
          <a:p>
            <a:r>
              <a:rPr lang="de-DE" sz="10400" b="1" dirty="0" smtClean="0"/>
              <a:t>u.v.m.</a:t>
            </a:r>
          </a:p>
          <a:p>
            <a:endParaRPr lang="de-DE" sz="10400" b="1" dirty="0" smtClean="0"/>
          </a:p>
          <a:p>
            <a:endParaRPr lang="de-DE" sz="10400" b="1" dirty="0" smtClean="0"/>
          </a:p>
          <a:p>
            <a:r>
              <a:rPr lang="de-DE" sz="11200" b="1" dirty="0" err="1" smtClean="0"/>
              <a:t>Florentinen</a:t>
            </a:r>
            <a:r>
              <a:rPr lang="de-DE" sz="11200" b="1" dirty="0" smtClean="0"/>
              <a:t> Wohnanlage, Julius-Sturm-Str. 1 07546 Gera</a:t>
            </a:r>
          </a:p>
          <a:p>
            <a:endParaRPr lang="de-DE" sz="10400" b="1" dirty="0"/>
          </a:p>
          <a:p>
            <a:endParaRPr lang="de-DE" sz="10400" b="1" dirty="0" smtClean="0"/>
          </a:p>
          <a:p>
            <a:endParaRPr lang="de-DE" sz="10400" b="1" dirty="0"/>
          </a:p>
          <a:p>
            <a:endParaRPr lang="de-DE" sz="10400" b="1" dirty="0" smtClean="0"/>
          </a:p>
          <a:p>
            <a:endParaRPr lang="de-DE" sz="10400" b="1" dirty="0"/>
          </a:p>
          <a:p>
            <a:r>
              <a:rPr lang="de-DE" sz="5000" b="1" dirty="0" smtClean="0"/>
              <a:t>										</a:t>
            </a:r>
            <a:endParaRPr lang="de-DE" sz="5000" b="1" dirty="0"/>
          </a:p>
          <a:p>
            <a:endParaRPr lang="de-DE" sz="7015" dirty="0"/>
          </a:p>
          <a:p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827" y="964249"/>
            <a:ext cx="5074436" cy="2157409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5241701" y="1800379"/>
            <a:ext cx="1996226" cy="143221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 sz="887"/>
          </a:p>
        </p:txBody>
      </p:sp>
      <p:pic>
        <p:nvPicPr>
          <p:cNvPr id="6" name="Grafik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3605" y="1984209"/>
            <a:ext cx="1472417" cy="949840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>
          <a:xfrm>
            <a:off x="1089384" y="-9663"/>
            <a:ext cx="588663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5400" b="1" dirty="0">
                <a:latin typeface="Berlin Sans FB Demi" panose="020E0802020502020306" pitchFamily="34" charset="0"/>
              </a:rPr>
              <a:t>Feiern Sie mit uns </a:t>
            </a:r>
          </a:p>
        </p:txBody>
      </p:sp>
    </p:spTree>
    <p:extLst>
      <p:ext uri="{BB962C8B-B14F-4D97-AF65-F5344CB8AC3E}">
        <p14:creationId xmlns:p14="http://schemas.microsoft.com/office/powerpoint/2010/main" val="315280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</Words>
  <Application>Microsoft Office PowerPoint</Application>
  <PresentationFormat>Benutzerdefiniert</PresentationFormat>
  <Paragraphs>27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Berlin Sans FB</vt:lpstr>
      <vt:lpstr>Berlin Sans FB Demi</vt:lpstr>
      <vt:lpstr>Calibri</vt:lpstr>
      <vt:lpstr>Calibri Light</vt:lpstr>
      <vt:lpstr>Office</vt:lpstr>
      <vt:lpstr>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Schott 2404</dc:creator>
  <cp:lastModifiedBy>Böber 2404</cp:lastModifiedBy>
  <cp:revision>82</cp:revision>
  <cp:lastPrinted>2023-07-06T06:35:46Z</cp:lastPrinted>
  <dcterms:created xsi:type="dcterms:W3CDTF">2023-06-26T13:26:18Z</dcterms:created>
  <dcterms:modified xsi:type="dcterms:W3CDTF">2023-07-07T09:19:40Z</dcterms:modified>
</cp:coreProperties>
</file>